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ileron" panose="020B0604020202020204" charset="0"/>
      <p:regular r:id="rId27"/>
    </p:embeddedFont>
    <p:embeddedFont>
      <p:font typeface="Aileron Bold" panose="020B0604020202020204" charset="0"/>
      <p:regular r:id="rId28"/>
    </p:embeddedFont>
    <p:embeddedFont>
      <p:font typeface="Aileron Bold Italics" panose="020B0604020202020204" charset="0"/>
      <p:regular r:id="rId29"/>
    </p:embeddedFont>
    <p:embeddedFont>
      <p:font typeface="Aileron Italics" panose="020B0604020202020204" charset="0"/>
      <p:regular r:id="rId30"/>
    </p:embeddedFont>
    <p:embeddedFont>
      <p:font typeface="Canva Sans Bold" panose="020B0604020202020204" charset="0"/>
      <p:regular r:id="rId31"/>
    </p:embeddedFont>
    <p:embeddedFont>
      <p:font typeface="TT Hove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32286" y="3282569"/>
            <a:ext cx="13645760" cy="1364576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166845">
            <a:off x="8613514" y="7273538"/>
            <a:ext cx="3205957" cy="3205957"/>
          </a:xfrm>
          <a:custGeom>
            <a:avLst/>
            <a:gdLst/>
            <a:ahLst/>
            <a:cxnLst/>
            <a:rect l="l" t="t" r="r" b="b"/>
            <a:pathLst>
              <a:path w="3205957" h="3205957">
                <a:moveTo>
                  <a:pt x="0" y="0"/>
                </a:moveTo>
                <a:lnTo>
                  <a:pt x="3205957" y="0"/>
                </a:lnTo>
                <a:lnTo>
                  <a:pt x="3205957" y="3205957"/>
                </a:lnTo>
                <a:lnTo>
                  <a:pt x="0" y="3205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91623" y="3040324"/>
            <a:ext cx="1156113" cy="11561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46798" y="8531187"/>
            <a:ext cx="2644051" cy="264405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09258" y="389331"/>
            <a:ext cx="1183488" cy="118348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933548"/>
            <a:ext cx="7804999" cy="204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2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MARTIAL ARTS INSTRUCTOR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192081"/>
            <a:ext cx="6654737" cy="4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615" b="1" i="1">
                <a:solidFill>
                  <a:srgbClr val="000000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Presented to Br. Elie Saad</a:t>
            </a:r>
          </a:p>
        </p:txBody>
      </p:sp>
      <p:sp>
        <p:nvSpPr>
          <p:cNvPr id="20" name="Freeform 20"/>
          <p:cNvSpPr/>
          <p:nvPr/>
        </p:nvSpPr>
        <p:spPr>
          <a:xfrm>
            <a:off x="-782086" y="3236597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19" y="0"/>
                </a:lnTo>
                <a:lnTo>
                  <a:pt x="2222019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869674" y="8876517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19" y="0"/>
                </a:lnTo>
                <a:lnTo>
                  <a:pt x="2222019" y="763566"/>
                </a:lnTo>
                <a:lnTo>
                  <a:pt x="0" y="763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81075" y="5048250"/>
            <a:ext cx="8808679" cy="283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i="1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Presented by: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i="1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Asif ALAM, 202201934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i="1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Antonio HADDAD, 202200238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i="1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Karl ROMANOS ABOU JAOUDE, 2022008</a:t>
            </a:r>
            <a:r>
              <a:rPr lang="en-US" sz="3000" i="1">
                <a:solidFill>
                  <a:srgbClr val="DDDDDD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76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 i="1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Elias-Charbel SALAMEH, 202201047</a:t>
            </a:r>
          </a:p>
        </p:txBody>
      </p:sp>
      <p:sp>
        <p:nvSpPr>
          <p:cNvPr id="26" name="Freeform 26"/>
          <p:cNvSpPr/>
          <p:nvPr/>
        </p:nvSpPr>
        <p:spPr>
          <a:xfrm>
            <a:off x="10559649" y="2167492"/>
            <a:ext cx="7937957" cy="7937957"/>
          </a:xfrm>
          <a:custGeom>
            <a:avLst/>
            <a:gdLst/>
            <a:ahLst/>
            <a:cxnLst/>
            <a:rect l="l" t="t" r="r" b="b"/>
            <a:pathLst>
              <a:path w="7937957" h="7937957">
                <a:moveTo>
                  <a:pt x="0" y="0"/>
                </a:moveTo>
                <a:lnTo>
                  <a:pt x="7937957" y="0"/>
                </a:lnTo>
                <a:lnTo>
                  <a:pt x="7937957" y="7937957"/>
                </a:lnTo>
                <a:lnTo>
                  <a:pt x="0" y="7937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331824" y="556423"/>
            <a:ext cx="2382854" cy="2116434"/>
          </a:xfrm>
          <a:custGeom>
            <a:avLst/>
            <a:gdLst/>
            <a:ahLst/>
            <a:cxnLst/>
            <a:rect l="l" t="t" r="r" b="b"/>
            <a:pathLst>
              <a:path w="2382854" h="2116434">
                <a:moveTo>
                  <a:pt x="0" y="0"/>
                </a:moveTo>
                <a:lnTo>
                  <a:pt x="2382854" y="0"/>
                </a:lnTo>
                <a:lnTo>
                  <a:pt x="2382854" y="2116434"/>
                </a:lnTo>
                <a:lnTo>
                  <a:pt x="0" y="21164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2515" y="2448086"/>
            <a:ext cx="7997874" cy="7838914"/>
          </a:xfrm>
          <a:custGeom>
            <a:avLst/>
            <a:gdLst/>
            <a:ahLst/>
            <a:cxnLst/>
            <a:rect l="l" t="t" r="r" b="b"/>
            <a:pathLst>
              <a:path w="7997874" h="7838914">
                <a:moveTo>
                  <a:pt x="0" y="0"/>
                </a:moveTo>
                <a:lnTo>
                  <a:pt x="7997875" y="0"/>
                </a:lnTo>
                <a:lnTo>
                  <a:pt x="7997875" y="7838914"/>
                </a:lnTo>
                <a:lnTo>
                  <a:pt x="0" y="7838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0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99533" y="839312"/>
            <a:ext cx="1934644" cy="193464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01542" y="9319678"/>
            <a:ext cx="1934644" cy="19346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93472" y="3740379"/>
            <a:ext cx="9812599" cy="94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WHO CAN BENEFIT?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3472" y="5853813"/>
            <a:ext cx="8363253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Pepper is ideal for coaches with mixed-level classes, especially beginners.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She personalizes learning experiences for all students, regardless of skill level.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AA6B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408296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50622" y="1189404"/>
            <a:ext cx="8537378" cy="8537378"/>
          </a:xfrm>
          <a:custGeom>
            <a:avLst/>
            <a:gdLst/>
            <a:ahLst/>
            <a:cxnLst/>
            <a:rect l="l" t="t" r="r" b="b"/>
            <a:pathLst>
              <a:path w="8537378" h="8537378">
                <a:moveTo>
                  <a:pt x="0" y="0"/>
                </a:moveTo>
                <a:lnTo>
                  <a:pt x="8537378" y="0"/>
                </a:lnTo>
                <a:lnTo>
                  <a:pt x="8537378" y="8537378"/>
                </a:lnTo>
                <a:lnTo>
                  <a:pt x="0" y="853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11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969011" y="1236261"/>
            <a:ext cx="2765167" cy="950212"/>
          </a:xfrm>
          <a:custGeom>
            <a:avLst/>
            <a:gdLst/>
            <a:ahLst/>
            <a:cxnLst/>
            <a:rect l="l" t="t" r="r" b="b"/>
            <a:pathLst>
              <a:path w="2765167" h="950212">
                <a:moveTo>
                  <a:pt x="0" y="0"/>
                </a:moveTo>
                <a:lnTo>
                  <a:pt x="2765166" y="0"/>
                </a:lnTo>
                <a:lnTo>
                  <a:pt x="2765166" y="950212"/>
                </a:lnTo>
                <a:lnTo>
                  <a:pt x="0" y="950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5242937" y="1048294"/>
            <a:ext cx="2108657" cy="724611"/>
          </a:xfrm>
          <a:custGeom>
            <a:avLst/>
            <a:gdLst/>
            <a:ahLst/>
            <a:cxnLst/>
            <a:rect l="l" t="t" r="r" b="b"/>
            <a:pathLst>
              <a:path w="2108657" h="724611">
                <a:moveTo>
                  <a:pt x="2108657" y="0"/>
                </a:moveTo>
                <a:lnTo>
                  <a:pt x="0" y="0"/>
                </a:lnTo>
                <a:lnTo>
                  <a:pt x="0" y="724611"/>
                </a:lnTo>
                <a:lnTo>
                  <a:pt x="2108657" y="724611"/>
                </a:lnTo>
                <a:lnTo>
                  <a:pt x="21086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-387811" y="8831145"/>
            <a:ext cx="2108657" cy="724611"/>
          </a:xfrm>
          <a:custGeom>
            <a:avLst/>
            <a:gdLst/>
            <a:ahLst/>
            <a:cxnLst/>
            <a:rect l="l" t="t" r="r" b="b"/>
            <a:pathLst>
              <a:path w="2108657" h="724611">
                <a:moveTo>
                  <a:pt x="2108657" y="0"/>
                </a:moveTo>
                <a:lnTo>
                  <a:pt x="0" y="0"/>
                </a:lnTo>
                <a:lnTo>
                  <a:pt x="0" y="724611"/>
                </a:lnTo>
                <a:lnTo>
                  <a:pt x="2108657" y="724611"/>
                </a:lnTo>
                <a:lnTo>
                  <a:pt x="21086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013459" y="9193451"/>
            <a:ext cx="1934644" cy="19346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30271" y="516293"/>
            <a:ext cx="993495" cy="99349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66518" y="2594388"/>
            <a:ext cx="8281585" cy="180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 DAY IN THE LIFE OF PEPPER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5217066"/>
            <a:ext cx="695208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Pepper greets students, assesses their skill levels, and teaches stances and techniques.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She switches to martial arts history lessons or provides personalized feedback for advanced students when needed.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6824" y="4250308"/>
            <a:ext cx="10234433" cy="102344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64489" y="3397724"/>
            <a:ext cx="539746" cy="5397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921980" y="8864791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759291" y="8483008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6"/>
                </a:lnTo>
                <a:lnTo>
                  <a:pt x="0" y="76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16775981" y="3285813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2222020" y="0"/>
                </a:moveTo>
                <a:lnTo>
                  <a:pt x="0" y="0"/>
                </a:lnTo>
                <a:lnTo>
                  <a:pt x="0" y="763567"/>
                </a:lnTo>
                <a:lnTo>
                  <a:pt x="2222020" y="763567"/>
                </a:lnTo>
                <a:lnTo>
                  <a:pt x="22220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9883754" y="3875612"/>
            <a:ext cx="6707868" cy="6707868"/>
          </a:xfrm>
          <a:custGeom>
            <a:avLst/>
            <a:gdLst/>
            <a:ahLst/>
            <a:cxnLst/>
            <a:rect l="l" t="t" r="r" b="b"/>
            <a:pathLst>
              <a:path w="6707868" h="6707868">
                <a:moveTo>
                  <a:pt x="0" y="0"/>
                </a:moveTo>
                <a:lnTo>
                  <a:pt x="6707869" y="0"/>
                </a:lnTo>
                <a:lnTo>
                  <a:pt x="6707869" y="6707868"/>
                </a:lnTo>
                <a:lnTo>
                  <a:pt x="0" y="6707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97868" y="2129046"/>
            <a:ext cx="8746132" cy="17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CHALLENGES ON THE JOURNEY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21297" y="1951562"/>
            <a:ext cx="687032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faced challenges in making Pepper understand real-life movements and communicate smoothly with external systems.</a:t>
            </a:r>
          </a:p>
          <a:p>
            <a:pPr algn="just"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However, each hurdle strengthened the project and improved its accuracy.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7621" y="5257130"/>
            <a:ext cx="687032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Integration of the use case behaviors</a:t>
            </a:r>
          </a:p>
          <a:p>
            <a:pPr marL="431799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Running the Model on a our local machine</a:t>
            </a:r>
          </a:p>
          <a:p>
            <a:pPr marL="431799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Synchronization between the python 3 scripts and the choregraph project</a:t>
            </a:r>
          </a:p>
          <a:p>
            <a:pPr marL="431799" lvl="1" indent="-215899" algn="just">
              <a:lnSpc>
                <a:spcPts val="29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Testing continously the input frame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472829" y="1341038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508510" y="1759293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6"/>
                </a:lnTo>
                <a:lnTo>
                  <a:pt x="0" y="76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081236" y="9637706"/>
            <a:ext cx="1298587" cy="12985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649294" y="9637706"/>
            <a:ext cx="1298587" cy="129858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3488693"/>
            <a:ext cx="18288000" cy="94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How AI can boost our product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65920" y="5086350"/>
            <a:ext cx="1195616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Through computer vision and the </a:t>
            </a:r>
            <a:r>
              <a:rPr lang="en-US" sz="2499" i="1" u="sng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Ultralytics YOLOv8 pose estimation Model (nano)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take a frame from the feed of the camera installed on Pepper and we process it on our machine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The returned value is a </a:t>
            </a:r>
            <a:r>
              <a:rPr lang="en-US" sz="2499" b="1" u="sng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feedback </a:t>
            </a: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whether the position is correct or not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52450" y="7480300"/>
            <a:ext cx="1195616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u="sng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have 2 issues to tackle: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- AI model &amp; integration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- SFTP Communication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14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8877492" y="275579"/>
            <a:ext cx="6165190" cy="2335066"/>
          </a:xfrm>
          <a:custGeom>
            <a:avLst/>
            <a:gdLst/>
            <a:ahLst/>
            <a:cxnLst/>
            <a:rect l="l" t="t" r="r" b="b"/>
            <a:pathLst>
              <a:path w="6165190" h="2335066">
                <a:moveTo>
                  <a:pt x="0" y="0"/>
                </a:moveTo>
                <a:lnTo>
                  <a:pt x="6165190" y="0"/>
                </a:lnTo>
                <a:lnTo>
                  <a:pt x="6165190" y="2335066"/>
                </a:lnTo>
                <a:lnTo>
                  <a:pt x="0" y="233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244915" y="2751362"/>
            <a:ext cx="9430344" cy="6506938"/>
          </a:xfrm>
          <a:custGeom>
            <a:avLst/>
            <a:gdLst/>
            <a:ahLst/>
            <a:cxnLst/>
            <a:rect l="l" t="t" r="r" b="b"/>
            <a:pathLst>
              <a:path w="9430344" h="6506938">
                <a:moveTo>
                  <a:pt x="0" y="0"/>
                </a:moveTo>
                <a:lnTo>
                  <a:pt x="9430344" y="0"/>
                </a:lnTo>
                <a:lnTo>
                  <a:pt x="9430344" y="6506938"/>
                </a:lnTo>
                <a:lnTo>
                  <a:pt x="0" y="6506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2582070"/>
            <a:ext cx="7056783" cy="564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7"/>
              </a:lnSpc>
            </a:pPr>
            <a:r>
              <a:rPr lang="en-US" sz="59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Ultralytics YOLOv8</a:t>
            </a:r>
          </a:p>
          <a:p>
            <a:pPr algn="ctr">
              <a:lnSpc>
                <a:spcPts val="7477"/>
              </a:lnSpc>
            </a:pPr>
            <a:r>
              <a:rPr lang="en-US" sz="59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Nano pose estimation model</a:t>
            </a:r>
          </a:p>
          <a:p>
            <a:pPr algn="ctr">
              <a:lnSpc>
                <a:spcPts val="7477"/>
              </a:lnSpc>
            </a:pPr>
            <a:endParaRPr lang="en-US" sz="5982" b="1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ctr">
              <a:lnSpc>
                <a:spcPts val="7477"/>
              </a:lnSpc>
            </a:pPr>
            <a:r>
              <a:rPr lang="en-US" sz="59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Load &amp; Predict</a:t>
            </a:r>
          </a:p>
          <a:p>
            <a:pPr algn="ctr">
              <a:lnSpc>
                <a:spcPts val="7477"/>
              </a:lnSpc>
            </a:pPr>
            <a:endParaRPr lang="en-US" sz="5982" b="1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617304" y="248478"/>
            <a:ext cx="13053391" cy="979004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A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16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37891" y="2183689"/>
            <a:ext cx="8221696" cy="5919621"/>
          </a:xfrm>
          <a:custGeom>
            <a:avLst/>
            <a:gdLst/>
            <a:ahLst/>
            <a:cxnLst/>
            <a:rect l="l" t="t" r="r" b="b"/>
            <a:pathLst>
              <a:path w="8221696" h="5919621">
                <a:moveTo>
                  <a:pt x="0" y="0"/>
                </a:moveTo>
                <a:lnTo>
                  <a:pt x="8221696" y="0"/>
                </a:lnTo>
                <a:lnTo>
                  <a:pt x="8221696" y="5919622"/>
                </a:lnTo>
                <a:lnTo>
                  <a:pt x="0" y="591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514246" y="1451236"/>
            <a:ext cx="6745054" cy="7384529"/>
            <a:chOff x="0" y="0"/>
            <a:chExt cx="8993405" cy="9846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93405" cy="9846038"/>
            </a:xfrm>
            <a:custGeom>
              <a:avLst/>
              <a:gdLst/>
              <a:ahLst/>
              <a:cxnLst/>
              <a:rect l="l" t="t" r="r" b="b"/>
              <a:pathLst>
                <a:path w="8993405" h="9846038">
                  <a:moveTo>
                    <a:pt x="0" y="0"/>
                  </a:moveTo>
                  <a:lnTo>
                    <a:pt x="8993405" y="0"/>
                  </a:lnTo>
                  <a:lnTo>
                    <a:pt x="8993405" y="9846038"/>
                  </a:lnTo>
                  <a:lnTo>
                    <a:pt x="0" y="984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823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971067" y="2485744"/>
              <a:ext cx="525636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233885" y="1168672"/>
              <a:ext cx="525636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08249" y="1168672"/>
              <a:ext cx="525636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028088" y="1510700"/>
              <a:ext cx="525636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917075" y="1510700"/>
              <a:ext cx="525636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054323" y="3007364"/>
              <a:ext cx="525636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54632" y="2827773"/>
              <a:ext cx="525636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850233" y="3691420"/>
              <a:ext cx="525636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7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113051" y="5564671"/>
              <a:ext cx="525636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9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553724" y="7724671"/>
              <a:ext cx="763417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12521" y="3691420"/>
              <a:ext cx="763417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8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91215" y="5564671"/>
              <a:ext cx="763417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798185" y="7724671"/>
              <a:ext cx="763417" cy="598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6"/>
                </a:lnSpc>
              </a:pPr>
              <a:r>
                <a:rPr lang="en-US" sz="3415" b="1" spc="-28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12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0" y="600813"/>
            <a:ext cx="18288000" cy="94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Keypoints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A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17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3938" y="5857196"/>
            <a:ext cx="10369881" cy="4057216"/>
          </a:xfrm>
          <a:custGeom>
            <a:avLst/>
            <a:gdLst/>
            <a:ahLst/>
            <a:cxnLst/>
            <a:rect l="l" t="t" r="r" b="b"/>
            <a:pathLst>
              <a:path w="10369881" h="4057216">
                <a:moveTo>
                  <a:pt x="0" y="0"/>
                </a:moveTo>
                <a:lnTo>
                  <a:pt x="10369882" y="0"/>
                </a:lnTo>
                <a:lnTo>
                  <a:pt x="10369882" y="4057216"/>
                </a:lnTo>
                <a:lnTo>
                  <a:pt x="0" y="4057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3938" y="1905090"/>
            <a:ext cx="8857656" cy="3531990"/>
          </a:xfrm>
          <a:custGeom>
            <a:avLst/>
            <a:gdLst/>
            <a:ahLst/>
            <a:cxnLst/>
            <a:rect l="l" t="t" r="r" b="b"/>
            <a:pathLst>
              <a:path w="8857656" h="3531990">
                <a:moveTo>
                  <a:pt x="0" y="0"/>
                </a:moveTo>
                <a:lnTo>
                  <a:pt x="8857656" y="0"/>
                </a:lnTo>
                <a:lnTo>
                  <a:pt x="8857656" y="3531990"/>
                </a:lnTo>
                <a:lnTo>
                  <a:pt x="0" y="353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171594" y="1905090"/>
            <a:ext cx="8802468" cy="3531990"/>
          </a:xfrm>
          <a:custGeom>
            <a:avLst/>
            <a:gdLst/>
            <a:ahLst/>
            <a:cxnLst/>
            <a:rect l="l" t="t" r="r" b="b"/>
            <a:pathLst>
              <a:path w="8802468" h="3531990">
                <a:moveTo>
                  <a:pt x="0" y="0"/>
                </a:moveTo>
                <a:lnTo>
                  <a:pt x="8802468" y="0"/>
                </a:lnTo>
                <a:lnTo>
                  <a:pt x="8802468" y="3531990"/>
                </a:lnTo>
                <a:lnTo>
                  <a:pt x="0" y="353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557611" y="5964221"/>
            <a:ext cx="4397552" cy="3888992"/>
          </a:xfrm>
          <a:custGeom>
            <a:avLst/>
            <a:gdLst/>
            <a:ahLst/>
            <a:cxnLst/>
            <a:rect l="l" t="t" r="r" b="b"/>
            <a:pathLst>
              <a:path w="4397552" h="3888992">
                <a:moveTo>
                  <a:pt x="0" y="0"/>
                </a:moveTo>
                <a:lnTo>
                  <a:pt x="4397553" y="0"/>
                </a:lnTo>
                <a:lnTo>
                  <a:pt x="4397553" y="3888992"/>
                </a:lnTo>
                <a:lnTo>
                  <a:pt x="0" y="3888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600813"/>
            <a:ext cx="18288000" cy="94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Key Utilities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18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331224" y="1541245"/>
            <a:ext cx="13625552" cy="7204511"/>
          </a:xfrm>
          <a:custGeom>
            <a:avLst/>
            <a:gdLst/>
            <a:ahLst/>
            <a:cxnLst/>
            <a:rect l="l" t="t" r="r" b="b"/>
            <a:pathLst>
              <a:path w="13625552" h="7204511">
                <a:moveTo>
                  <a:pt x="0" y="0"/>
                </a:moveTo>
                <a:lnTo>
                  <a:pt x="13625552" y="0"/>
                </a:lnTo>
                <a:lnTo>
                  <a:pt x="13625552" y="7204510"/>
                </a:lnTo>
                <a:lnTo>
                  <a:pt x="0" y="720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600813"/>
            <a:ext cx="18288000" cy="94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Before processing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19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331224" y="1541245"/>
            <a:ext cx="13625552" cy="7204511"/>
          </a:xfrm>
          <a:custGeom>
            <a:avLst/>
            <a:gdLst/>
            <a:ahLst/>
            <a:cxnLst/>
            <a:rect l="l" t="t" r="r" b="b"/>
            <a:pathLst>
              <a:path w="13625552" h="7204511">
                <a:moveTo>
                  <a:pt x="0" y="0"/>
                </a:moveTo>
                <a:lnTo>
                  <a:pt x="13625552" y="0"/>
                </a:lnTo>
                <a:lnTo>
                  <a:pt x="13625552" y="7204510"/>
                </a:lnTo>
                <a:lnTo>
                  <a:pt x="0" y="720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600813"/>
            <a:ext cx="18288000" cy="94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After processing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1161" y="5766560"/>
            <a:ext cx="13645760" cy="1364576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5318" cy="19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r>
                <a:rPr lang="en-US" sz="1453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1288" y="2936954"/>
            <a:ext cx="11051458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INTRODUCING PEPPER: </a:t>
            </a:r>
          </a:p>
          <a:p>
            <a:pPr algn="ctr">
              <a:lnSpc>
                <a:spcPts val="6000"/>
              </a:lnSpc>
            </a:pPr>
            <a:r>
              <a:rPr lang="en-US" sz="6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YOUR MARTIAL ARTS SENSEI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951" y="5004559"/>
            <a:ext cx="868573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Pepper, our Martial Arts Instructor, teaches basic fighting stances, assesses skill levels, and educates on martial arts history.</a:t>
            </a:r>
          </a:p>
          <a:p>
            <a:pPr algn="just"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She complements the coach, offering personalized attention to students when the coach is busy.</a:t>
            </a:r>
          </a:p>
        </p:txBody>
      </p:sp>
      <p:sp>
        <p:nvSpPr>
          <p:cNvPr id="10" name="Freeform 10"/>
          <p:cNvSpPr/>
          <p:nvPr/>
        </p:nvSpPr>
        <p:spPr>
          <a:xfrm>
            <a:off x="9144000" y="1990875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921980" y="1227308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742432" y="2078227"/>
            <a:ext cx="676215" cy="67621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10661" y="9258300"/>
            <a:ext cx="2604250" cy="26042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0676549" y="4136716"/>
            <a:ext cx="6582751" cy="6315588"/>
          </a:xfrm>
          <a:custGeom>
            <a:avLst/>
            <a:gdLst/>
            <a:ahLst/>
            <a:cxnLst/>
            <a:rect l="l" t="t" r="r" b="b"/>
            <a:pathLst>
              <a:path w="6582751" h="6315588">
                <a:moveTo>
                  <a:pt x="0" y="0"/>
                </a:moveTo>
                <a:lnTo>
                  <a:pt x="6582751" y="0"/>
                </a:lnTo>
                <a:lnTo>
                  <a:pt x="6582751" y="6315588"/>
                </a:lnTo>
                <a:lnTo>
                  <a:pt x="0" y="6315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15" b="-211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6841066" y="6209625"/>
            <a:ext cx="1727950" cy="172795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5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20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71884" y="1277792"/>
            <a:ext cx="15144231" cy="8575421"/>
          </a:xfrm>
          <a:custGeom>
            <a:avLst/>
            <a:gdLst/>
            <a:ahLst/>
            <a:cxnLst/>
            <a:rect l="l" t="t" r="r" b="b"/>
            <a:pathLst>
              <a:path w="15144231" h="8575421">
                <a:moveTo>
                  <a:pt x="0" y="0"/>
                </a:moveTo>
                <a:lnTo>
                  <a:pt x="15144232" y="0"/>
                </a:lnTo>
                <a:lnTo>
                  <a:pt x="15144232" y="8575421"/>
                </a:lnTo>
                <a:lnTo>
                  <a:pt x="0" y="8575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461563"/>
            <a:ext cx="18288000" cy="81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2"/>
              </a:lnSpc>
            </a:pPr>
            <a:r>
              <a:rPr lang="en-US" sz="677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Secured File Transfer Protocol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5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44974"/>
            <a:ext cx="7994384" cy="4197052"/>
          </a:xfrm>
          <a:custGeom>
            <a:avLst/>
            <a:gdLst/>
            <a:ahLst/>
            <a:cxnLst/>
            <a:rect l="l" t="t" r="r" b="b"/>
            <a:pathLst>
              <a:path w="7994384" h="4197052">
                <a:moveTo>
                  <a:pt x="0" y="0"/>
                </a:moveTo>
                <a:lnTo>
                  <a:pt x="7994384" y="0"/>
                </a:lnTo>
                <a:lnTo>
                  <a:pt x="7994384" y="4197052"/>
                </a:lnTo>
                <a:lnTo>
                  <a:pt x="0" y="419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67113" y="87646"/>
            <a:ext cx="9719879" cy="10111707"/>
          </a:xfrm>
          <a:custGeom>
            <a:avLst/>
            <a:gdLst/>
            <a:ahLst/>
            <a:cxnLst/>
            <a:rect l="l" t="t" r="r" b="b"/>
            <a:pathLst>
              <a:path w="9719879" h="10111707">
                <a:moveTo>
                  <a:pt x="0" y="0"/>
                </a:moveTo>
                <a:lnTo>
                  <a:pt x="9719878" y="0"/>
                </a:lnTo>
                <a:lnTo>
                  <a:pt x="9719878" y="10111708"/>
                </a:lnTo>
                <a:lnTo>
                  <a:pt x="0" y="1011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21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8556" y="1496244"/>
            <a:ext cx="7637272" cy="94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Our Script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194164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67041" y="497924"/>
            <a:ext cx="17953918" cy="9291153"/>
          </a:xfrm>
          <a:custGeom>
            <a:avLst/>
            <a:gdLst/>
            <a:ahLst/>
            <a:cxnLst/>
            <a:rect l="l" t="t" r="r" b="b"/>
            <a:pathLst>
              <a:path w="17953918" h="9291153">
                <a:moveTo>
                  <a:pt x="0" y="0"/>
                </a:moveTo>
                <a:lnTo>
                  <a:pt x="17953918" y="0"/>
                </a:lnTo>
                <a:lnTo>
                  <a:pt x="17953918" y="9291152"/>
                </a:lnTo>
                <a:lnTo>
                  <a:pt x="0" y="9291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6418"/>
            <a:ext cx="18288000" cy="9194164"/>
          </a:xfrm>
          <a:custGeom>
            <a:avLst/>
            <a:gdLst/>
            <a:ahLst/>
            <a:cxnLst/>
            <a:rect l="l" t="t" r="r" b="b"/>
            <a:pathLst>
              <a:path w="18288000" h="9194164">
                <a:moveTo>
                  <a:pt x="0" y="0"/>
                </a:moveTo>
                <a:lnTo>
                  <a:pt x="18288000" y="0"/>
                </a:lnTo>
                <a:lnTo>
                  <a:pt x="18288000" y="9194164"/>
                </a:lnTo>
                <a:lnTo>
                  <a:pt x="0" y="9194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1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194164"/>
            <a:ext cx="627691" cy="594913"/>
            <a:chOff x="0" y="0"/>
            <a:chExt cx="165318" cy="1566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822" y="7015654"/>
            <a:ext cx="10254271" cy="3710182"/>
          </a:xfrm>
          <a:custGeom>
            <a:avLst/>
            <a:gdLst/>
            <a:ahLst/>
            <a:cxnLst/>
            <a:rect l="l" t="t" r="r" b="b"/>
            <a:pathLst>
              <a:path w="10254271" h="3710182">
                <a:moveTo>
                  <a:pt x="0" y="0"/>
                </a:moveTo>
                <a:lnTo>
                  <a:pt x="10254271" y="0"/>
                </a:lnTo>
                <a:lnTo>
                  <a:pt x="10254271" y="3710182"/>
                </a:lnTo>
                <a:lnTo>
                  <a:pt x="0" y="3710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334500" y="1605341"/>
            <a:ext cx="12645986" cy="126459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24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8967" y="1759293"/>
            <a:ext cx="5368526" cy="10604496"/>
          </a:xfrm>
          <a:custGeom>
            <a:avLst/>
            <a:gdLst/>
            <a:ahLst/>
            <a:cxnLst/>
            <a:rect l="l" t="t" r="r" b="b"/>
            <a:pathLst>
              <a:path w="5368526" h="10604496">
                <a:moveTo>
                  <a:pt x="0" y="0"/>
                </a:moveTo>
                <a:lnTo>
                  <a:pt x="5368526" y="0"/>
                </a:lnTo>
                <a:lnTo>
                  <a:pt x="5368526" y="10604496"/>
                </a:lnTo>
                <a:lnTo>
                  <a:pt x="0" y="10604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05423" y="2341070"/>
            <a:ext cx="7637272" cy="94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Future Plans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6409" y="4437490"/>
            <a:ext cx="8115300" cy="140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Implement all the stances</a:t>
            </a:r>
          </a:p>
          <a:p>
            <a:pPr marL="582925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Complete the project’s feedback design</a:t>
            </a:r>
          </a:p>
          <a:p>
            <a:pPr marL="582925" lvl="1" indent="-291463" algn="just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Synchronize it correctly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43498" y="7403600"/>
            <a:ext cx="1259463" cy="37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PEPPER</a:t>
            </a:r>
            <a:endParaRPr lang="en-US" sz="2569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ACD4E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4B315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14353" y="5802082"/>
            <a:ext cx="13666720" cy="136667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65416" y="2197443"/>
            <a:ext cx="13957168" cy="154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30"/>
              </a:lnSpc>
            </a:pPr>
            <a:r>
              <a:rPr lang="en-US" sz="13523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Thank you !</a:t>
            </a:r>
          </a:p>
        </p:txBody>
      </p:sp>
      <p:sp>
        <p:nvSpPr>
          <p:cNvPr id="9" name="Freeform 9"/>
          <p:cNvSpPr/>
          <p:nvPr/>
        </p:nvSpPr>
        <p:spPr>
          <a:xfrm rot="-312276">
            <a:off x="4910001" y="3682001"/>
            <a:ext cx="8467997" cy="11747511"/>
          </a:xfrm>
          <a:custGeom>
            <a:avLst/>
            <a:gdLst/>
            <a:ahLst/>
            <a:cxnLst/>
            <a:rect l="l" t="t" r="r" b="b"/>
            <a:pathLst>
              <a:path w="8467997" h="11747511">
                <a:moveTo>
                  <a:pt x="0" y="0"/>
                </a:moveTo>
                <a:lnTo>
                  <a:pt x="8467998" y="0"/>
                </a:lnTo>
                <a:lnTo>
                  <a:pt x="8467998" y="11747511"/>
                </a:lnTo>
                <a:lnTo>
                  <a:pt x="0" y="11747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807616" y="3707609"/>
            <a:ext cx="2108657" cy="724611"/>
          </a:xfrm>
          <a:custGeom>
            <a:avLst/>
            <a:gdLst/>
            <a:ahLst/>
            <a:cxnLst/>
            <a:rect l="l" t="t" r="r" b="b"/>
            <a:pathLst>
              <a:path w="2108657" h="724611">
                <a:moveTo>
                  <a:pt x="2108657" y="0"/>
                </a:moveTo>
                <a:lnTo>
                  <a:pt x="0" y="0"/>
                </a:lnTo>
                <a:lnTo>
                  <a:pt x="0" y="724611"/>
                </a:lnTo>
                <a:lnTo>
                  <a:pt x="2108657" y="724611"/>
                </a:lnTo>
                <a:lnTo>
                  <a:pt x="21086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226744" y="6320284"/>
            <a:ext cx="2108657" cy="724611"/>
          </a:xfrm>
          <a:custGeom>
            <a:avLst/>
            <a:gdLst/>
            <a:ahLst/>
            <a:cxnLst/>
            <a:rect l="l" t="t" r="r" b="b"/>
            <a:pathLst>
              <a:path w="2108657" h="724611">
                <a:moveTo>
                  <a:pt x="0" y="0"/>
                </a:moveTo>
                <a:lnTo>
                  <a:pt x="2108657" y="0"/>
                </a:lnTo>
                <a:lnTo>
                  <a:pt x="2108657" y="724611"/>
                </a:lnTo>
                <a:lnTo>
                  <a:pt x="0" y="724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916273" y="8831145"/>
            <a:ext cx="2108657" cy="724611"/>
          </a:xfrm>
          <a:custGeom>
            <a:avLst/>
            <a:gdLst/>
            <a:ahLst/>
            <a:cxnLst/>
            <a:rect l="l" t="t" r="r" b="b"/>
            <a:pathLst>
              <a:path w="2108657" h="724611">
                <a:moveTo>
                  <a:pt x="0" y="0"/>
                </a:moveTo>
                <a:lnTo>
                  <a:pt x="2108657" y="0"/>
                </a:lnTo>
                <a:lnTo>
                  <a:pt x="2108657" y="724611"/>
                </a:lnTo>
                <a:lnTo>
                  <a:pt x="0" y="724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6122584" y="3707609"/>
            <a:ext cx="1278661" cy="127866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579882" y="7552484"/>
            <a:ext cx="2300729" cy="230072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331824" y="556423"/>
            <a:ext cx="2382854" cy="2116434"/>
          </a:xfrm>
          <a:custGeom>
            <a:avLst/>
            <a:gdLst/>
            <a:ahLst/>
            <a:cxnLst/>
            <a:rect l="l" t="t" r="r" b="b"/>
            <a:pathLst>
              <a:path w="2382854" h="2116434">
                <a:moveTo>
                  <a:pt x="0" y="0"/>
                </a:moveTo>
                <a:lnTo>
                  <a:pt x="2382854" y="0"/>
                </a:lnTo>
                <a:lnTo>
                  <a:pt x="2382854" y="2116434"/>
                </a:lnTo>
                <a:lnTo>
                  <a:pt x="0" y="2116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01065" y="4158040"/>
            <a:ext cx="13645760" cy="1364576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5318" cy="19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03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137894"/>
            <a:ext cx="10635101" cy="204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2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WHY MARTIAL ARTS? WHY PEPPER?</a:t>
            </a:r>
          </a:p>
        </p:txBody>
      </p:sp>
      <p:sp>
        <p:nvSpPr>
          <p:cNvPr id="9" name="Freeform 9"/>
          <p:cNvSpPr/>
          <p:nvPr/>
        </p:nvSpPr>
        <p:spPr>
          <a:xfrm>
            <a:off x="5505423" y="772505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6"/>
                </a:lnTo>
                <a:lnTo>
                  <a:pt x="0" y="76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213683" y="8494733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073417" y="2225294"/>
            <a:ext cx="1149725" cy="114972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83518" y="8301654"/>
            <a:ext cx="1985346" cy="19853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85641" y="8703777"/>
            <a:ext cx="1181100" cy="1181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1286934" y="2800157"/>
            <a:ext cx="7589121" cy="7589121"/>
          </a:xfrm>
          <a:custGeom>
            <a:avLst/>
            <a:gdLst/>
            <a:ahLst/>
            <a:cxnLst/>
            <a:rect l="l" t="t" r="r" b="b"/>
            <a:pathLst>
              <a:path w="7589121" h="7589121">
                <a:moveTo>
                  <a:pt x="0" y="0"/>
                </a:moveTo>
                <a:lnTo>
                  <a:pt x="7589121" y="0"/>
                </a:lnTo>
                <a:lnTo>
                  <a:pt x="7589121" y="7589121"/>
                </a:lnTo>
                <a:lnTo>
                  <a:pt x="0" y="7589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28700" y="5496803"/>
            <a:ext cx="773864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Coaches need help managing students of different skill levels.</a:t>
            </a:r>
          </a:p>
          <a:p>
            <a:pPr algn="just"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Pepper assists with basic lessons, allowing coaches to focus on advanced students, while fostering discipline and growth.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33775" y="2435420"/>
            <a:ext cx="13645760" cy="1364576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54309" y="2005103"/>
            <a:ext cx="8121539" cy="8121539"/>
          </a:xfrm>
          <a:custGeom>
            <a:avLst/>
            <a:gdLst/>
            <a:ahLst/>
            <a:cxnLst/>
            <a:rect l="l" t="t" r="r" b="b"/>
            <a:pathLst>
              <a:path w="8121539" h="8121539">
                <a:moveTo>
                  <a:pt x="0" y="0"/>
                </a:moveTo>
                <a:lnTo>
                  <a:pt x="8121540" y="0"/>
                </a:lnTo>
                <a:lnTo>
                  <a:pt x="8121540" y="8121539"/>
                </a:lnTo>
                <a:lnTo>
                  <a:pt x="0" y="8121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5318" cy="194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182733"/>
            <a:ext cx="8974055" cy="204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2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WHAT THIS PROJECT BRINGS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500200"/>
            <a:ext cx="7605075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Pepper supports beginner and amateur levels, offering tailored lessons to beginners.</a:t>
            </a:r>
          </a:p>
          <a:p>
            <a:pPr algn="just">
              <a:lnSpc>
                <a:spcPts val="29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She provides a comprehensive learning experience, blending martial arts education with technology.</a:t>
            </a:r>
          </a:p>
        </p:txBody>
      </p:sp>
      <p:sp>
        <p:nvSpPr>
          <p:cNvPr id="11" name="Freeform 11"/>
          <p:cNvSpPr/>
          <p:nvPr/>
        </p:nvSpPr>
        <p:spPr>
          <a:xfrm>
            <a:off x="9642032" y="3438895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8100000" flipH="1">
            <a:off x="12589014" y="2467574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2222019" y="0"/>
                </a:moveTo>
                <a:lnTo>
                  <a:pt x="0" y="0"/>
                </a:lnTo>
                <a:lnTo>
                  <a:pt x="0" y="763567"/>
                </a:lnTo>
                <a:lnTo>
                  <a:pt x="2222019" y="763567"/>
                </a:lnTo>
                <a:lnTo>
                  <a:pt x="222201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616433" y="1699633"/>
            <a:ext cx="1149725" cy="114972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24690" y="8844542"/>
            <a:ext cx="2017342" cy="20173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0162" y="8699485"/>
            <a:ext cx="856271" cy="85627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018303"/>
            <a:ext cx="1298587" cy="12985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64489" y="3397724"/>
            <a:ext cx="539746" cy="5397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6775981" y="3285813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2222020" y="0"/>
                </a:moveTo>
                <a:lnTo>
                  <a:pt x="0" y="0"/>
                </a:lnTo>
                <a:lnTo>
                  <a:pt x="0" y="763567"/>
                </a:lnTo>
                <a:lnTo>
                  <a:pt x="2222020" y="763567"/>
                </a:lnTo>
                <a:lnTo>
                  <a:pt x="22220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80401" y="384136"/>
            <a:ext cx="4386647" cy="438664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A4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320952" y="5466566"/>
            <a:ext cx="4386647" cy="438664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A4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20952" y="384136"/>
            <a:ext cx="4386647" cy="438664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A4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80401" y="5466566"/>
            <a:ext cx="4386647" cy="438664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A4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247393" y="3396753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4283157" y="1951044"/>
            <a:ext cx="2981135" cy="133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3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UC1 - Initiate Interaction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64292" y="3226274"/>
            <a:ext cx="360174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Cases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23708" y="1951044"/>
            <a:ext cx="2981135" cy="133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3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UC2 - Assess Skills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83157" y="7054417"/>
            <a:ext cx="298113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3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UC3 - </a:t>
            </a:r>
          </a:p>
          <a:p>
            <a:pPr algn="ctr">
              <a:lnSpc>
                <a:spcPts val="3439"/>
              </a:lnSpc>
            </a:pPr>
            <a:r>
              <a:rPr lang="en-US" sz="3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Tell a Story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23708" y="7054417"/>
            <a:ext cx="2981135" cy="133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3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UC4 - Teach Martial Arts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06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018303"/>
            <a:ext cx="1298587" cy="12985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64489" y="3397724"/>
            <a:ext cx="539746" cy="5397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6775981" y="3285813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2222020" y="0"/>
                </a:moveTo>
                <a:lnTo>
                  <a:pt x="0" y="0"/>
                </a:lnTo>
                <a:lnTo>
                  <a:pt x="0" y="763567"/>
                </a:lnTo>
                <a:lnTo>
                  <a:pt x="2222020" y="763567"/>
                </a:lnTo>
                <a:lnTo>
                  <a:pt x="22220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50677" y="1688415"/>
            <a:ext cx="4386647" cy="438664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A4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320952" y="5466566"/>
            <a:ext cx="4386647" cy="438664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A4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580401" y="5466566"/>
            <a:ext cx="4386647" cy="438664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A4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3289948" y="3562858"/>
            <a:ext cx="6105360" cy="6105360"/>
          </a:xfrm>
          <a:custGeom>
            <a:avLst/>
            <a:gdLst/>
            <a:ahLst/>
            <a:cxnLst/>
            <a:rect l="l" t="t" r="r" b="b"/>
            <a:pathLst>
              <a:path w="6105360" h="6105360">
                <a:moveTo>
                  <a:pt x="0" y="0"/>
                </a:moveTo>
                <a:lnTo>
                  <a:pt x="6105360" y="0"/>
                </a:lnTo>
                <a:lnTo>
                  <a:pt x="6105360" y="6105360"/>
                </a:lnTo>
                <a:lnTo>
                  <a:pt x="0" y="6105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7653433" y="2847641"/>
            <a:ext cx="2981135" cy="219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3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UC1-2 Initiate Interaction + Assess Skill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83157" y="7054417"/>
            <a:ext cx="298113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3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UC3 - </a:t>
            </a:r>
          </a:p>
          <a:p>
            <a:pPr algn="ctr">
              <a:lnSpc>
                <a:spcPts val="3439"/>
              </a:lnSpc>
            </a:pPr>
            <a:r>
              <a:rPr lang="en-US" sz="3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Tell a Story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23708" y="7054417"/>
            <a:ext cx="2981135" cy="133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</a:pPr>
            <a:r>
              <a:rPr lang="en-US" sz="39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UC4 - Teach Martial Arts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93913" y="8032607"/>
            <a:ext cx="3641212" cy="364121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07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018303"/>
            <a:ext cx="1298587" cy="12985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64489" y="3397724"/>
            <a:ext cx="539746" cy="5397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775981" y="3285813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2222020" y="0"/>
                </a:moveTo>
                <a:lnTo>
                  <a:pt x="0" y="0"/>
                </a:lnTo>
                <a:lnTo>
                  <a:pt x="0" y="763567"/>
                </a:lnTo>
                <a:lnTo>
                  <a:pt x="2222020" y="763567"/>
                </a:lnTo>
                <a:lnTo>
                  <a:pt x="22220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2327287" y="2834004"/>
            <a:ext cx="7452996" cy="7452996"/>
          </a:xfrm>
          <a:custGeom>
            <a:avLst/>
            <a:gdLst/>
            <a:ahLst/>
            <a:cxnLst/>
            <a:rect l="l" t="t" r="r" b="b"/>
            <a:pathLst>
              <a:path w="7452996" h="7452996">
                <a:moveTo>
                  <a:pt x="0" y="0"/>
                </a:moveTo>
                <a:lnTo>
                  <a:pt x="7452997" y="0"/>
                </a:lnTo>
                <a:lnTo>
                  <a:pt x="7452997" y="7452996"/>
                </a:lnTo>
                <a:lnTo>
                  <a:pt x="0" y="7452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2319860" y="103876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24041" y="103876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SERVICE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28628" y="103876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ABOUT 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923945" y="103876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CONTACT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85391" y="1267459"/>
            <a:ext cx="651721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5000625"/>
            <a:ext cx="8742991" cy="372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83" lvl="1" indent="-539741" algn="just">
              <a:lnSpc>
                <a:spcPts val="74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Jack</a:t>
            </a:r>
          </a:p>
          <a:p>
            <a:pPr marL="1079483" lvl="1" indent="-539741" algn="just">
              <a:lnSpc>
                <a:spcPts val="74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11</a:t>
            </a:r>
          </a:p>
          <a:p>
            <a:pPr marL="1079483" lvl="1" indent="-539741" algn="just">
              <a:lnSpc>
                <a:spcPts val="74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interested in martial arts </a:t>
            </a:r>
          </a:p>
          <a:p>
            <a:pPr marL="1079483" lvl="1" indent="-539741" algn="just">
              <a:lnSpc>
                <a:spcPts val="7499"/>
              </a:lnSpc>
              <a:buFont typeface="Arial"/>
              <a:buChar char="•"/>
            </a:pPr>
            <a:r>
              <a:rPr lang="en-US" sz="4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eager to learn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93913" y="8032607"/>
            <a:ext cx="3641212" cy="364121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08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018303"/>
            <a:ext cx="1298587" cy="12985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364489" y="3397724"/>
            <a:ext cx="539746" cy="5397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775981" y="3285813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2222020" y="0"/>
                </a:moveTo>
                <a:lnTo>
                  <a:pt x="0" y="0"/>
                </a:lnTo>
                <a:lnTo>
                  <a:pt x="0" y="763567"/>
                </a:lnTo>
                <a:lnTo>
                  <a:pt x="2222020" y="763567"/>
                </a:lnTo>
                <a:lnTo>
                  <a:pt x="22220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264637" y="3285813"/>
            <a:ext cx="6622354" cy="6622354"/>
          </a:xfrm>
          <a:custGeom>
            <a:avLst/>
            <a:gdLst/>
            <a:ahLst/>
            <a:cxnLst/>
            <a:rect l="l" t="t" r="r" b="b"/>
            <a:pathLst>
              <a:path w="6622354" h="6622354">
                <a:moveTo>
                  <a:pt x="0" y="0"/>
                </a:moveTo>
                <a:lnTo>
                  <a:pt x="6622354" y="0"/>
                </a:lnTo>
                <a:lnTo>
                  <a:pt x="6622354" y="6622354"/>
                </a:lnTo>
                <a:lnTo>
                  <a:pt x="0" y="6622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2319860" y="103876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24041" y="103876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SERVICE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28628" y="103876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ABOUT 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923945" y="103876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CONTACT US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85391" y="1267459"/>
            <a:ext cx="651721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1164" y="4468350"/>
            <a:ext cx="10288455" cy="356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2" lvl="1" indent="-345436" algn="just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Billy</a:t>
            </a:r>
          </a:p>
          <a:p>
            <a:pPr marL="690872" lvl="1" indent="-345436" algn="just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20</a:t>
            </a:r>
          </a:p>
          <a:p>
            <a:pPr marL="690872" lvl="1" indent="-345436" algn="just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Billy is very introverted and is routinely bullied and ostracized for his social awkwardness</a:t>
            </a:r>
          </a:p>
          <a:p>
            <a:pPr marL="690872" lvl="1" indent="-345436" algn="just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He could greatly benefit from self defense lessons to elevate his confidence and fortify his pugilistic skills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32299" y="0"/>
            <a:ext cx="8855701" cy="8855701"/>
          </a:xfrm>
          <a:custGeom>
            <a:avLst/>
            <a:gdLst/>
            <a:ahLst/>
            <a:cxnLst/>
            <a:rect l="l" t="t" r="r" b="b"/>
            <a:pathLst>
              <a:path w="8855701" h="8855701">
                <a:moveTo>
                  <a:pt x="0" y="0"/>
                </a:moveTo>
                <a:lnTo>
                  <a:pt x="8855701" y="0"/>
                </a:lnTo>
                <a:lnTo>
                  <a:pt x="8855701" y="8855701"/>
                </a:lnTo>
                <a:lnTo>
                  <a:pt x="0" y="885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259300" y="9258300"/>
            <a:ext cx="627691" cy="594913"/>
            <a:chOff x="0" y="0"/>
            <a:chExt cx="165318" cy="1566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318" cy="156685"/>
            </a:xfrm>
            <a:custGeom>
              <a:avLst/>
              <a:gdLst/>
              <a:ahLst/>
              <a:cxnLst/>
              <a:rect l="l" t="t" r="r" b="b"/>
              <a:pathLst>
                <a:path w="165318" h="156685">
                  <a:moveTo>
                    <a:pt x="0" y="0"/>
                  </a:moveTo>
                  <a:lnTo>
                    <a:pt x="165318" y="0"/>
                  </a:lnTo>
                  <a:lnTo>
                    <a:pt x="165318" y="156685"/>
                  </a:lnTo>
                  <a:lnTo>
                    <a:pt x="0" y="156685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65318" cy="166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r>
                <a:rPr lang="en-US" sz="1453" b="1" spc="-7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09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5472829" y="1341038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7"/>
                </a:lnTo>
                <a:lnTo>
                  <a:pt x="0" y="763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08510" y="1759293"/>
            <a:ext cx="2222020" cy="763567"/>
          </a:xfrm>
          <a:custGeom>
            <a:avLst/>
            <a:gdLst/>
            <a:ahLst/>
            <a:cxnLst/>
            <a:rect l="l" t="t" r="r" b="b"/>
            <a:pathLst>
              <a:path w="2222020" h="763567">
                <a:moveTo>
                  <a:pt x="0" y="0"/>
                </a:moveTo>
                <a:lnTo>
                  <a:pt x="2222020" y="0"/>
                </a:lnTo>
                <a:lnTo>
                  <a:pt x="2222020" y="763566"/>
                </a:lnTo>
                <a:lnTo>
                  <a:pt x="0" y="76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845413" y="8187469"/>
            <a:ext cx="1298587" cy="12985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69887" y="9476214"/>
            <a:ext cx="1298587" cy="12985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189404"/>
            <a:ext cx="2612512" cy="499011"/>
            <a:chOff x="0" y="0"/>
            <a:chExt cx="3483349" cy="6653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2862" cy="665347"/>
            </a:xfrm>
            <a:custGeom>
              <a:avLst/>
              <a:gdLst/>
              <a:ahLst/>
              <a:cxnLst/>
              <a:rect l="l" t="t" r="r" b="b"/>
              <a:pathLst>
                <a:path w="922862" h="665347">
                  <a:moveTo>
                    <a:pt x="0" y="0"/>
                  </a:moveTo>
                  <a:lnTo>
                    <a:pt x="922862" y="0"/>
                  </a:lnTo>
                  <a:lnTo>
                    <a:pt x="922862" y="665347"/>
                  </a:lnTo>
                  <a:lnTo>
                    <a:pt x="0" y="66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34599" y="104899"/>
              <a:ext cx="2448750" cy="52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4"/>
                </a:lnSpc>
              </a:pPr>
              <a:r>
                <a:rPr lang="en-US" sz="2940" b="1" spc="-24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GIN456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3454963"/>
            <a:ext cx="7809063" cy="180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8"/>
              </a:lnSpc>
            </a:pPr>
            <a:r>
              <a:rPr lang="en-US" sz="7882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WHERE WILL THIS BE USED?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519886"/>
            <a:ext cx="7069421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Pepper can be deployed in martial arts schools, youth programs, or fitness centers.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She complements any class by assisting beginners and freeing up coaches for advanced learners.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562</Words>
  <Application>Microsoft Office PowerPoint</Application>
  <PresentationFormat>Custom</PresentationFormat>
  <Paragraphs>137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TT Hoves Bold</vt:lpstr>
      <vt:lpstr>Aileron Italics</vt:lpstr>
      <vt:lpstr>Canva Sans Bold</vt:lpstr>
      <vt:lpstr>Aileron Bold</vt:lpstr>
      <vt:lpstr>Calibri</vt:lpstr>
      <vt:lpstr>Arial</vt:lpstr>
      <vt:lpstr>Aileron Bold Italics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GIN456 - Final Project</dc:title>
  <cp:lastModifiedBy>Elias Charbel P. Salameh</cp:lastModifiedBy>
  <cp:revision>2</cp:revision>
  <dcterms:created xsi:type="dcterms:W3CDTF">2006-08-16T00:00:00Z</dcterms:created>
  <dcterms:modified xsi:type="dcterms:W3CDTF">2024-12-17T14:36:07Z</dcterms:modified>
  <dc:identifier>DAGZiJOkRDA</dc:identifier>
</cp:coreProperties>
</file>